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0A6D6-7C00-4A3E-42D4-552B8C827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2C2D52-181F-6FD1-24F8-0C7E392B8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F6DBD-C357-2CE1-026F-92186401A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C60C7-9915-420E-81F5-141F52317239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2D8F2-EDFE-9FC6-3699-CB44C1C91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4E824-C317-C1D9-A51D-6E176BAB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19D-8BF4-46A6-A6BA-F8AE90A1E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13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26485-14C8-8094-F669-15349DA43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CA8C6E-5C77-9885-CA23-AAECEF58B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F0895-CE8C-98DC-AB98-26000D02B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C60C7-9915-420E-81F5-141F52317239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D5B4D-7456-507F-9E4B-178284F0B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78175-6C15-1923-8505-789CF1B5B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19D-8BF4-46A6-A6BA-F8AE90A1E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396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7E544D-BA4E-EAE6-B519-9582EBFA5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955F3-4B3F-EAFE-02D7-BE5240BC5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05771-EC50-6974-AD13-1FDD6ECC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C60C7-9915-420E-81F5-141F52317239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39E8E-670F-57D8-852D-BE577A33C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DA0B5-C755-51A2-8563-170DC9726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19D-8BF4-46A6-A6BA-F8AE90A1E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1898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F2C64-03BC-A266-128C-2BBE1E14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86DCC-7705-89B1-E5E2-C9500E8DF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FEBB1-5D5B-E186-E878-FF22B6EF6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C60C7-9915-420E-81F5-141F52317239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AAA82-D2CB-E817-0297-159DA357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3A181-2AE9-F0A5-E5EC-165EB1B1E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19D-8BF4-46A6-A6BA-F8AE90A1E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774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DE80B-7DE2-771D-0BE6-610E8311E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BF52F-6D13-E88F-FEDC-FE2CE957C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1C06C-9723-BE9C-E3BF-A860CCF3E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C60C7-9915-420E-81F5-141F52317239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62FB0-D4FC-CA37-F924-82EDE20C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AE34F-C4C3-E9A4-0936-A2623A23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19D-8BF4-46A6-A6BA-F8AE90A1E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513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9D94-72E4-DB6A-ADFA-9C872AB7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5B8F8-6E0D-84AE-6220-A6DF807E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C4B5A-F504-F3F8-6A4F-202DE8AD4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8AF5F-2489-1547-325A-8BBEC207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C60C7-9915-420E-81F5-141F52317239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A6A60-1548-2E9F-75C6-E27F68469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15C57-42C5-FFA2-D6CC-5992EC51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19D-8BF4-46A6-A6BA-F8AE90A1E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672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5A1C-BEDB-AB8E-EDCA-E17EE0B6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1C9D9-7142-386D-BC65-B67B94185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E09AD-1183-9CEF-B946-F88EB15BA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6DCC88-F929-7A3F-F7B3-F9AE2049F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05E2B-2FD2-E165-2CB1-2EEBA6CDF3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2D2608-3B63-30AB-C216-FFC989BB4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C60C7-9915-420E-81F5-141F52317239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D879DD-8384-B7CC-B3C5-350EF6FA3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4E3F3-5BFB-325E-0409-DF38A6C4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19D-8BF4-46A6-A6BA-F8AE90A1E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365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6B40B-95C9-AFA0-714F-BDA7B7DA5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284B29-A508-B18A-1EC7-277A5CCCD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C60C7-9915-420E-81F5-141F52317239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74A5A3-E7FC-393A-0B72-0DAB2E396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956CA-F450-98BA-2A11-38AC5677F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19D-8BF4-46A6-A6BA-F8AE90A1E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787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7CEA0D-0701-042E-514B-2E92754D1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C60C7-9915-420E-81F5-141F52317239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4AB37B-D9AC-A8BA-2908-857F64065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85C72-3C79-92BA-F24E-8A1D4773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19D-8BF4-46A6-A6BA-F8AE90A1E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845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FCD5-E103-0CC4-5705-CEDEEF882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9D632-006A-99CF-AE2E-FB94C9A71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54DC3-EF0F-5F28-3772-EEB70127F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A53A3-366D-1449-D783-76E14C979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C60C7-9915-420E-81F5-141F52317239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26676-ED6B-E00C-0381-3BEC61E6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6691D-5208-242D-EB91-1536F07C8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19D-8BF4-46A6-A6BA-F8AE90A1E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734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579F8-6C5F-B8FE-7F70-0F61EA87A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3AB94-01A6-49D5-38A3-F1332EECB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75784-A50E-4834-403D-394D37D5F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305C3-1857-3562-7AC7-6BC654822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C60C7-9915-420E-81F5-141F52317239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905E0-9F47-BC59-C9C5-83086FEC9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FBDD6-D225-37F0-C4E4-FEEC5FC8F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19D-8BF4-46A6-A6BA-F8AE90A1E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9406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93EF0D-DDD6-BB44-B5A5-5CF6305EC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3123D-57E2-F194-48DE-4CCE73514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E1F7A-5A72-4C75-A6AC-F953E56CA0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C60C7-9915-420E-81F5-141F52317239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CE1CA-8A08-70A3-ED97-A255CC8D0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B9CEF-FEDA-84F2-F4F0-FF53BE9F5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6D19D-8BF4-46A6-A6BA-F8AE90A1E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861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A65944-C7CE-F72D-2F68-D10142477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37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3C2EE5-82CF-CF90-2BE9-4CDC806CA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43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5F6ABA-B8B0-3C26-29DD-7AB2D1905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3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CCE26-8F1D-3D03-D1BE-36B7E61D5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83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B2742-C8B3-7D94-36E9-E0BC17587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01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71A75A-0358-7F5B-E97D-64D07F5C8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66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5DCEF-9163-8B0F-839D-177751540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41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5DEAAA-425D-FBDF-A3AE-0A75ACB2C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11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5F5740-4C8B-E902-2B60-820BE1AB8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05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841EBC-A820-AB10-5501-3FD26DCC6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19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200A19-BA35-6477-4DEA-077F3C69C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90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6932E-C68D-FAAF-5995-88B197631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3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1E900-EE98-03AA-0C36-04C4A0D4D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34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526CC2-9B63-2991-AD1F-18E7A6130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34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BC1A14-1BEE-1D42-2783-8ECFF4553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54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D5575-9F82-36DF-5AFE-D0DC158B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0AFE6-B776-54E1-F8E3-E3D966CF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37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A083F-343B-7780-1E9D-190686FB7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56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Ritindra Debnath</dc:creator>
  <cp:lastModifiedBy>Ritindra Debnath</cp:lastModifiedBy>
  <cp:revision>4</cp:revision>
  <dcterms:created xsi:type="dcterms:W3CDTF">2023-02-27T16:52:45Z</dcterms:created>
  <dcterms:modified xsi:type="dcterms:W3CDTF">2023-03-01T04:45:53Z</dcterms:modified>
</cp:coreProperties>
</file>